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Anton" charset="1" panose="00000500000000000000"/>
      <p:regular r:id="rId11"/>
    </p:embeddedFont>
    <p:embeddedFont>
      <p:font typeface="Poppins" charset="1" panose="000005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80420" y="2225167"/>
            <a:ext cx="5899052" cy="3028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2"/>
              </a:lnSpc>
              <a:spcBef>
                <a:spcPct val="0"/>
              </a:spcBef>
            </a:pPr>
            <a:r>
              <a:rPr lang="en-US" sz="1770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SINCRO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68674" y="4602545"/>
            <a:ext cx="6750651" cy="3371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86"/>
              </a:lnSpc>
              <a:spcBef>
                <a:spcPct val="0"/>
              </a:spcBef>
            </a:pPr>
            <a:r>
              <a:rPr lang="en-US" sz="1977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HEALTH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63924" y="-1207805"/>
            <a:ext cx="10532044" cy="4279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77"/>
              </a:lnSpc>
              <a:spcBef>
                <a:spcPct val="0"/>
              </a:spcBef>
            </a:pPr>
            <a:r>
              <a:rPr lang="en-US" sz="25055">
                <a:solidFill>
                  <a:srgbClr val="D3A0B9"/>
                </a:solidFill>
                <a:latin typeface="Anton"/>
                <a:ea typeface="Anton"/>
                <a:cs typeface="Anton"/>
                <a:sym typeface="Anton"/>
              </a:rPr>
              <a:t>HASHTAG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7781" y="6885130"/>
            <a:ext cx="15244329" cy="4279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77"/>
              </a:lnSpc>
              <a:spcBef>
                <a:spcPct val="0"/>
              </a:spcBef>
            </a:pPr>
            <a:r>
              <a:rPr lang="en-US" sz="25055">
                <a:solidFill>
                  <a:srgbClr val="52CDCD"/>
                </a:solidFill>
                <a:latin typeface="Anton"/>
                <a:ea typeface="Anton"/>
                <a:cs typeface="Anton"/>
                <a:sym typeface="Anton"/>
              </a:rPr>
              <a:t>ABRANCUPOS</a:t>
            </a:r>
          </a:p>
        </p:txBody>
      </p:sp>
      <p:sp>
        <p:nvSpPr>
          <p:cNvPr name="AutoShape 7" id="7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3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54562" y="-208792"/>
            <a:ext cx="2583026" cy="9467092"/>
          </a:xfrm>
          <a:custGeom>
            <a:avLst/>
            <a:gdLst/>
            <a:ahLst/>
            <a:cxnLst/>
            <a:rect r="r" b="b" t="t" l="l"/>
            <a:pathLst>
              <a:path h="9467092" w="2583026">
                <a:moveTo>
                  <a:pt x="0" y="0"/>
                </a:moveTo>
                <a:lnTo>
                  <a:pt x="2583026" y="0"/>
                </a:lnTo>
                <a:lnTo>
                  <a:pt x="2583026" y="9467092"/>
                </a:lnTo>
                <a:lnTo>
                  <a:pt x="0" y="9467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97" t="0" r="-16518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58412" y="1367425"/>
            <a:ext cx="4371176" cy="202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42"/>
              </a:lnSpc>
              <a:spcBef>
                <a:spcPct val="0"/>
              </a:spcBef>
            </a:pPr>
            <a:r>
              <a:rPr lang="en-US" sz="11816">
                <a:solidFill>
                  <a:srgbClr val="D3A0B9"/>
                </a:solidFill>
                <a:latin typeface="Anton"/>
                <a:ea typeface="Anton"/>
                <a:cs typeface="Anton"/>
                <a:sym typeface="Anton"/>
              </a:rPr>
              <a:t>DJANGO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58412" y="4736485"/>
            <a:ext cx="7128272" cy="2248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1689" indent="-305845" lvl="1">
              <a:lnSpc>
                <a:spcPts val="4448"/>
              </a:lnSpc>
              <a:buAutoNum type="arabicPeriod" startAt="1"/>
            </a:pPr>
            <a:r>
              <a:rPr lang="en-US" sz="2833" spc="314">
                <a:solidFill>
                  <a:srgbClr val="D3A0B9"/>
                </a:solidFill>
                <a:latin typeface="Poppins"/>
                <a:ea typeface="Poppins"/>
                <a:cs typeface="Poppins"/>
                <a:sym typeface="Poppins"/>
              </a:rPr>
              <a:t>VELOCIDAD DE DESARROLLO</a:t>
            </a:r>
          </a:p>
          <a:p>
            <a:pPr algn="l" marL="611689" indent="-305845" lvl="1">
              <a:lnSpc>
                <a:spcPts val="4448"/>
              </a:lnSpc>
              <a:buAutoNum type="arabicPeriod" startAt="1"/>
            </a:pPr>
            <a:r>
              <a:rPr lang="en-US" sz="2833" spc="314">
                <a:solidFill>
                  <a:srgbClr val="D3A0B9"/>
                </a:solidFill>
                <a:latin typeface="Poppins"/>
                <a:ea typeface="Poppins"/>
                <a:cs typeface="Poppins"/>
                <a:sym typeface="Poppins"/>
              </a:rPr>
              <a:t>SOPORTE DE BASES DE DATOS</a:t>
            </a:r>
          </a:p>
          <a:p>
            <a:pPr algn="l" marL="611689" indent="-305845" lvl="1">
              <a:lnSpc>
                <a:spcPts val="4448"/>
              </a:lnSpc>
              <a:buAutoNum type="arabicPeriod" startAt="1"/>
            </a:pPr>
            <a:r>
              <a:rPr lang="en-US" sz="2833" spc="314">
                <a:solidFill>
                  <a:srgbClr val="D3A0B9"/>
                </a:solidFill>
                <a:latin typeface="Poppins"/>
                <a:ea typeface="Poppins"/>
                <a:cs typeface="Poppins"/>
                <a:sym typeface="Poppins"/>
              </a:rPr>
              <a:t>FUNCIONALIDADES INTEGRADAS</a:t>
            </a:r>
          </a:p>
          <a:p>
            <a:pPr algn="l" marL="611689" indent="-305845" lvl="1">
              <a:lnSpc>
                <a:spcPts val="4448"/>
              </a:lnSpc>
              <a:buAutoNum type="arabicPeriod" startAt="1"/>
            </a:pPr>
            <a:r>
              <a:rPr lang="en-US" sz="2833" spc="314">
                <a:solidFill>
                  <a:srgbClr val="D3A0B9"/>
                </a:solidFill>
                <a:latin typeface="Poppins"/>
                <a:ea typeface="Poppins"/>
                <a:cs typeface="Poppins"/>
                <a:sym typeface="Poppins"/>
              </a:rPr>
              <a:t>ARQUITECTURA MTV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344012" y="-1463745"/>
            <a:ext cx="2915288" cy="476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53"/>
              </a:lnSpc>
              <a:spcBef>
                <a:spcPct val="0"/>
              </a:spcBef>
            </a:pPr>
            <a:r>
              <a:rPr lang="en-US" sz="27824">
                <a:solidFill>
                  <a:srgbClr val="D3A0B9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3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3020682" y="2777047"/>
            <a:ext cx="10774270" cy="4732905"/>
          </a:xfrm>
          <a:custGeom>
            <a:avLst/>
            <a:gdLst/>
            <a:ahLst/>
            <a:cxnLst/>
            <a:rect r="r" b="b" t="t" l="l"/>
            <a:pathLst>
              <a:path h="4732905" w="10774270">
                <a:moveTo>
                  <a:pt x="0" y="0"/>
                </a:moveTo>
                <a:lnTo>
                  <a:pt x="10774270" y="0"/>
                </a:lnTo>
                <a:lnTo>
                  <a:pt x="10774270" y="4732906"/>
                </a:lnTo>
                <a:lnTo>
                  <a:pt x="0" y="4732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020" t="0" r="-135605" b="-70321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927274"/>
            <a:ext cx="6413402" cy="641340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0" t="-30983" r="-121947" b="-1716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098202" y="3212996"/>
            <a:ext cx="2594351" cy="6234948"/>
          </a:xfrm>
          <a:custGeom>
            <a:avLst/>
            <a:gdLst/>
            <a:ahLst/>
            <a:cxnLst/>
            <a:rect r="r" b="b" t="t" l="l"/>
            <a:pathLst>
              <a:path h="6234948" w="2594351">
                <a:moveTo>
                  <a:pt x="0" y="0"/>
                </a:moveTo>
                <a:lnTo>
                  <a:pt x="2594351" y="0"/>
                </a:lnTo>
                <a:lnTo>
                  <a:pt x="2594351" y="6234949"/>
                </a:lnTo>
                <a:lnTo>
                  <a:pt x="0" y="6234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73989" y="3763677"/>
            <a:ext cx="2663637" cy="5494623"/>
          </a:xfrm>
          <a:custGeom>
            <a:avLst/>
            <a:gdLst/>
            <a:ahLst/>
            <a:cxnLst/>
            <a:rect r="r" b="b" t="t" l="l"/>
            <a:pathLst>
              <a:path h="5494623" w="2663637">
                <a:moveTo>
                  <a:pt x="0" y="0"/>
                </a:moveTo>
                <a:lnTo>
                  <a:pt x="2663637" y="0"/>
                </a:lnTo>
                <a:lnTo>
                  <a:pt x="2663637" y="5494623"/>
                </a:lnTo>
                <a:lnTo>
                  <a:pt x="0" y="54946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837626" y="799595"/>
            <a:ext cx="6791475" cy="202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42"/>
              </a:lnSpc>
              <a:spcBef>
                <a:spcPct val="0"/>
              </a:spcBef>
            </a:pPr>
            <a:r>
              <a:rPr lang="en-US" sz="11816">
                <a:solidFill>
                  <a:srgbClr val="D3A0B9"/>
                </a:solidFill>
                <a:latin typeface="Anton"/>
                <a:ea typeface="Anton"/>
                <a:cs typeface="Anton"/>
                <a:sym typeface="Anton"/>
              </a:rPr>
              <a:t>ESTRUCTURA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14015" y="-1775970"/>
            <a:ext cx="3491260" cy="476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53"/>
              </a:lnSpc>
              <a:spcBef>
                <a:spcPct val="0"/>
              </a:spcBef>
            </a:pPr>
            <a:r>
              <a:rPr lang="en-US" sz="27824">
                <a:solidFill>
                  <a:srgbClr val="D3A0B9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3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3758335" y="3514700"/>
            <a:ext cx="10774270" cy="3257601"/>
          </a:xfrm>
          <a:custGeom>
            <a:avLst/>
            <a:gdLst/>
            <a:ahLst/>
            <a:cxnLst/>
            <a:rect r="r" b="b" t="t" l="l"/>
            <a:pathLst>
              <a:path h="3257601" w="10774270">
                <a:moveTo>
                  <a:pt x="0" y="0"/>
                </a:moveTo>
                <a:lnTo>
                  <a:pt x="10774270" y="0"/>
                </a:lnTo>
                <a:lnTo>
                  <a:pt x="10774270" y="3257600"/>
                </a:lnTo>
                <a:lnTo>
                  <a:pt x="0" y="325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08" t="-366360" r="-126817" b="-7006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1270174" y="3583246"/>
            <a:ext cx="10774270" cy="3257601"/>
          </a:xfrm>
          <a:custGeom>
            <a:avLst/>
            <a:gdLst/>
            <a:ahLst/>
            <a:cxnLst/>
            <a:rect r="r" b="b" t="t" l="l"/>
            <a:pathLst>
              <a:path h="3257601" w="10774270">
                <a:moveTo>
                  <a:pt x="0" y="0"/>
                </a:moveTo>
                <a:lnTo>
                  <a:pt x="10774271" y="0"/>
                </a:lnTo>
                <a:lnTo>
                  <a:pt x="10774271" y="3257601"/>
                </a:lnTo>
                <a:lnTo>
                  <a:pt x="0" y="3257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896" t="-279839" r="-122730" b="-78713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53704" y="1187126"/>
            <a:ext cx="3697671" cy="369767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1743" t="0" r="-4174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9352" y="5697420"/>
            <a:ext cx="3822675" cy="382267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88408" t="0" r="-8840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156255" y="1103763"/>
            <a:ext cx="3781034" cy="37810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255169" y="5817154"/>
            <a:ext cx="3583206" cy="358320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3395" t="0" r="-33395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966452" y="1971142"/>
            <a:ext cx="6074726" cy="184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68"/>
              </a:lnSpc>
              <a:spcBef>
                <a:spcPct val="0"/>
              </a:spcBef>
            </a:pPr>
            <a:r>
              <a:rPr lang="en-US" sz="10834">
                <a:solidFill>
                  <a:srgbClr val="D3A0B9"/>
                </a:solidFill>
                <a:latin typeface="Anton"/>
                <a:ea typeface="Anton"/>
                <a:cs typeface="Anton"/>
                <a:sym typeface="Anton"/>
              </a:rPr>
              <a:t>PROBLEMAS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34633" y="4779802"/>
            <a:ext cx="3738364" cy="509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11"/>
              </a:lnSpc>
              <a:spcBef>
                <a:spcPct val="0"/>
              </a:spcBef>
            </a:pPr>
            <a:r>
              <a:rPr lang="en-US" sz="29793">
                <a:solidFill>
                  <a:srgbClr val="D3A0B9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3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61240" y="-220905"/>
            <a:ext cx="6060682" cy="10662752"/>
            <a:chOff x="0" y="0"/>
            <a:chExt cx="675387" cy="1188231"/>
          </a:xfrm>
        </p:grpSpPr>
        <p:sp>
          <p:nvSpPr>
            <p:cNvPr name="Freeform 3" id="3"/>
            <p:cNvSpPr/>
            <p:nvPr/>
          </p:nvSpPr>
          <p:spPr>
            <a:xfrm flipH="false" flipV="false" rot="-5324087">
              <a:off x="-263733" y="243386"/>
              <a:ext cx="1202854" cy="701459"/>
            </a:xfrm>
            <a:custGeom>
              <a:avLst/>
              <a:gdLst/>
              <a:ahLst/>
              <a:cxnLst/>
              <a:rect r="r" b="b" t="t" l="l"/>
              <a:pathLst>
                <a:path h="701459" w="1202854">
                  <a:moveTo>
                    <a:pt x="1187941" y="0"/>
                  </a:moveTo>
                  <a:lnTo>
                    <a:pt x="1202854" y="675222"/>
                  </a:lnTo>
                  <a:lnTo>
                    <a:pt x="14913" y="701459"/>
                  </a:lnTo>
                  <a:lnTo>
                    <a:pt x="0" y="26236"/>
                  </a:lnTo>
                  <a:close/>
                </a:path>
              </a:pathLst>
            </a:custGeom>
            <a:blipFill>
              <a:blip r:embed="rId2"/>
              <a:stretch>
                <a:fillRect l="0" t="-64319" r="0" b="-6431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600950" y="3600450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CDC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066112" y="2363184"/>
            <a:ext cx="8527667" cy="3028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2"/>
              </a:lnSpc>
              <a:spcBef>
                <a:spcPct val="0"/>
              </a:spcBef>
            </a:pPr>
            <a:r>
              <a:rPr lang="en-US" sz="1770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REFLEXIÓN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00225" y="4563396"/>
            <a:ext cx="10059442" cy="302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80"/>
              </a:lnSpc>
              <a:spcBef>
                <a:spcPct val="0"/>
              </a:spcBef>
            </a:pPr>
            <a:r>
              <a:rPr lang="en-US" sz="177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CONCLUSIÓN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999341" y="2494506"/>
            <a:ext cx="3738364" cy="509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11"/>
              </a:lnSpc>
              <a:spcBef>
                <a:spcPct val="0"/>
              </a:spcBef>
            </a:pPr>
            <a:r>
              <a:rPr lang="en-US" sz="29793">
                <a:solidFill>
                  <a:srgbClr val="D3A0B9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85343" y="2494506"/>
            <a:ext cx="3738364" cy="509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11"/>
              </a:lnSpc>
              <a:spcBef>
                <a:spcPct val="0"/>
              </a:spcBef>
            </a:pPr>
            <a:r>
              <a:rPr lang="en-US" sz="29793">
                <a:solidFill>
                  <a:srgbClr val="D3A0B9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DAG6TdN-Bjk</dc:identifier>
  <dcterms:modified xsi:type="dcterms:W3CDTF">2011-08-01T06:04:30Z</dcterms:modified>
  <cp:revision>1</cp:revision>
  <dc:title>SINCRO</dc:title>
</cp:coreProperties>
</file>